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61" r:id="rId3"/>
    <p:sldId id="259" r:id="rId4"/>
    <p:sldId id="260" r:id="rId5"/>
    <p:sldId id="258" r:id="rId6"/>
    <p:sldId id="262" r:id="rId7"/>
    <p:sldId id="274" r:id="rId8"/>
    <p:sldId id="284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Bebas Neue" panose="020B0606020202050201" pitchFamily="34" charset="0"/>
      <p:regular r:id="rId12"/>
    </p:embeddedFont>
    <p:embeddedFont>
      <p:font typeface="Montserrat" panose="00000500000000000000" pitchFamily="2" charset="-52"/>
      <p:regular r:id="rId13"/>
      <p:bold r:id="rId14"/>
      <p:italic r:id="rId15"/>
      <p:boldItalic r:id="rId16"/>
    </p:embeddedFont>
    <p:embeddedFont>
      <p:font typeface="Montserrat Black" panose="00000A00000000000000" pitchFamily="2" charset="-52"/>
      <p:bold r:id="rId17"/>
      <p:boldItalic r:id="rId18"/>
    </p:embeddedFont>
    <p:embeddedFont>
      <p:font typeface="Nunito Light" pitchFamily="2" charset="-52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81EBC3-5E02-4A97-A51C-72DF413CB30A}">
  <a:tblStyle styleId="{CD81EBC3-5E02-4A97-A51C-72DF413CB3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62" autoAdjust="0"/>
  </p:normalViewPr>
  <p:slideViewPr>
    <p:cSldViewPr>
      <p:cViewPr varScale="1">
        <p:scale>
          <a:sx n="66" d="100"/>
          <a:sy n="66" d="100"/>
        </p:scale>
        <p:origin x="143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295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8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4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4000" b="1" dirty="0"/>
              <a:t>«Интерактивный кабинет физики»</a:t>
            </a:r>
            <a:br>
              <a:rPr lang="ru-RU" sz="4000" dirty="0"/>
            </a:br>
            <a:r>
              <a:rPr lang="ru-RU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(Веб-проект</a:t>
            </a:r>
            <a:r>
              <a:rPr lang="en" sz="4000" dirty="0">
                <a:solidFill>
                  <a:schemeClr val="dk2"/>
                </a:solidFill>
                <a:sym typeface="Montserrat Black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683568" y="2571750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О проекте</a:t>
            </a:r>
            <a:endParaRPr sz="7200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Чем поможет сайт?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Сайт облегчает сбор и анализ информации для подготовки к ЕГЭ и ОГЭ, а также вводит в курс самых последних новостей!</a:t>
            </a:r>
          </a:p>
          <a:p>
            <a:pPr marL="0" lvl="0" indent="0">
              <a:buNone/>
            </a:pPr>
            <a:endParaRPr lang="ru-RU"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2965530" y="166825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5516362" y="1648906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Области разработки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2355567" y="3003798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 и реализован интерфейс сайта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4946812" y="2900936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Организована система сбора, анализа и хранения данных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2355567" y="264375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4912435" y="256060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3187081" y="177891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2331;p64"/>
          <p:cNvGrpSpPr/>
          <p:nvPr/>
        </p:nvGrpSpPr>
        <p:grpSpPr>
          <a:xfrm>
            <a:off x="5653093" y="1762937"/>
            <a:ext cx="682637" cy="604444"/>
            <a:chOff x="2597216" y="1443219"/>
            <a:chExt cx="601990" cy="578707"/>
          </a:xfrm>
        </p:grpSpPr>
        <p:sp>
          <p:nvSpPr>
            <p:cNvPr id="61" name="Google Shape;2332;p64"/>
            <p:cNvSpPr/>
            <p:nvPr/>
          </p:nvSpPr>
          <p:spPr>
            <a:xfrm>
              <a:off x="2867896" y="1901295"/>
              <a:ext cx="49851" cy="17645"/>
            </a:xfrm>
            <a:custGeom>
              <a:avLst/>
              <a:gdLst/>
              <a:ahLst/>
              <a:cxnLst/>
              <a:rect l="l" t="t" r="r" b="b"/>
              <a:pathLst>
                <a:path w="150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237" y="532"/>
                  </a:lnTo>
                  <a:cubicBezTo>
                    <a:pt x="1384" y="532"/>
                    <a:pt x="1503" y="413"/>
                    <a:pt x="1503" y="266"/>
                  </a:cubicBezTo>
                  <a:cubicBezTo>
                    <a:pt x="1503" y="119"/>
                    <a:pt x="1384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3;p64"/>
            <p:cNvSpPr/>
            <p:nvPr/>
          </p:nvSpPr>
          <p:spPr>
            <a:xfrm>
              <a:off x="2881328" y="1687431"/>
              <a:ext cx="100398" cy="17612"/>
            </a:xfrm>
            <a:custGeom>
              <a:avLst/>
              <a:gdLst/>
              <a:ahLst/>
              <a:cxnLst/>
              <a:rect l="l" t="t" r="r" b="b"/>
              <a:pathLst>
                <a:path w="3027" h="531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760" y="531"/>
                  </a:lnTo>
                  <a:cubicBezTo>
                    <a:pt x="2907" y="531"/>
                    <a:pt x="3026" y="413"/>
                    <a:pt x="3026" y="266"/>
                  </a:cubicBezTo>
                  <a:cubicBezTo>
                    <a:pt x="3026" y="119"/>
                    <a:pt x="2907" y="0"/>
                    <a:pt x="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4;p64"/>
            <p:cNvSpPr/>
            <p:nvPr/>
          </p:nvSpPr>
          <p:spPr>
            <a:xfrm>
              <a:off x="2991710" y="1687431"/>
              <a:ext cx="84080" cy="17612"/>
            </a:xfrm>
            <a:custGeom>
              <a:avLst/>
              <a:gdLst/>
              <a:ahLst/>
              <a:cxnLst/>
              <a:rect l="l" t="t" r="r" b="b"/>
              <a:pathLst>
                <a:path w="2535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269" y="531"/>
                  </a:lnTo>
                  <a:cubicBezTo>
                    <a:pt x="2416" y="531"/>
                    <a:pt x="2535" y="413"/>
                    <a:pt x="2535" y="266"/>
                  </a:cubicBezTo>
                  <a:cubicBezTo>
                    <a:pt x="2535" y="119"/>
                    <a:pt x="241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5;p64"/>
            <p:cNvSpPr/>
            <p:nvPr/>
          </p:nvSpPr>
          <p:spPr>
            <a:xfrm>
              <a:off x="2881328" y="1723617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7"/>
                  </a:cubicBezTo>
                  <a:cubicBezTo>
                    <a:pt x="5807" y="120"/>
                    <a:pt x="5688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6;p64"/>
            <p:cNvSpPr/>
            <p:nvPr/>
          </p:nvSpPr>
          <p:spPr>
            <a:xfrm>
              <a:off x="2881328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7;p64"/>
            <p:cNvSpPr/>
            <p:nvPr/>
          </p:nvSpPr>
          <p:spPr>
            <a:xfrm>
              <a:off x="2959106" y="1759836"/>
              <a:ext cx="68624" cy="17645"/>
            </a:xfrm>
            <a:custGeom>
              <a:avLst/>
              <a:gdLst/>
              <a:ahLst/>
              <a:cxnLst/>
              <a:rect l="l" t="t" r="r" b="b"/>
              <a:pathLst>
                <a:path w="206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1802" y="532"/>
                  </a:lnTo>
                  <a:cubicBezTo>
                    <a:pt x="1949" y="532"/>
                    <a:pt x="2068" y="414"/>
                    <a:pt x="2068" y="266"/>
                  </a:cubicBezTo>
                  <a:cubicBezTo>
                    <a:pt x="2068" y="119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38;p64"/>
            <p:cNvSpPr/>
            <p:nvPr/>
          </p:nvSpPr>
          <p:spPr>
            <a:xfrm>
              <a:off x="3037779" y="1759836"/>
              <a:ext cx="36186" cy="17645"/>
            </a:xfrm>
            <a:custGeom>
              <a:avLst/>
              <a:gdLst/>
              <a:ahLst/>
              <a:cxnLst/>
              <a:rect l="l" t="t" r="r" b="b"/>
              <a:pathLst>
                <a:path w="1091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5" y="532"/>
                  </a:lnTo>
                  <a:cubicBezTo>
                    <a:pt x="971" y="532"/>
                    <a:pt x="1090" y="414"/>
                    <a:pt x="1090" y="266"/>
                  </a:cubicBezTo>
                  <a:cubicBezTo>
                    <a:pt x="1090" y="119"/>
                    <a:pt x="971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39;p64"/>
            <p:cNvSpPr/>
            <p:nvPr/>
          </p:nvSpPr>
          <p:spPr>
            <a:xfrm>
              <a:off x="2881328" y="1796055"/>
              <a:ext cx="192637" cy="17678"/>
            </a:xfrm>
            <a:custGeom>
              <a:avLst/>
              <a:gdLst/>
              <a:ahLst/>
              <a:cxnLst/>
              <a:rect l="l" t="t" r="r" b="b"/>
              <a:pathLst>
                <a:path w="5808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5542" y="532"/>
                  </a:lnTo>
                  <a:cubicBezTo>
                    <a:pt x="5688" y="532"/>
                    <a:pt x="5807" y="413"/>
                    <a:pt x="5807" y="266"/>
                  </a:cubicBezTo>
                  <a:cubicBezTo>
                    <a:pt x="5807" y="120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0;p64"/>
            <p:cNvSpPr/>
            <p:nvPr/>
          </p:nvSpPr>
          <p:spPr>
            <a:xfrm>
              <a:off x="2881328" y="1831445"/>
              <a:ext cx="192637" cy="17645"/>
            </a:xfrm>
            <a:custGeom>
              <a:avLst/>
              <a:gdLst/>
              <a:ahLst/>
              <a:cxnLst/>
              <a:rect l="l" t="t" r="r" b="b"/>
              <a:pathLst>
                <a:path w="5808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5542" y="531"/>
                  </a:lnTo>
                  <a:cubicBezTo>
                    <a:pt x="5688" y="531"/>
                    <a:pt x="5807" y="412"/>
                    <a:pt x="5807" y="266"/>
                  </a:cubicBezTo>
                  <a:cubicBezTo>
                    <a:pt x="5807" y="118"/>
                    <a:pt x="5688" y="0"/>
                    <a:pt x="5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1;p64"/>
            <p:cNvSpPr/>
            <p:nvPr/>
          </p:nvSpPr>
          <p:spPr>
            <a:xfrm>
              <a:off x="2701594" y="1714032"/>
              <a:ext cx="135688" cy="138905"/>
            </a:xfrm>
            <a:custGeom>
              <a:avLst/>
              <a:gdLst/>
              <a:ahLst/>
              <a:cxnLst/>
              <a:rect l="l" t="t" r="r" b="b"/>
              <a:pathLst>
                <a:path w="4091" h="4188" extrusionOk="0">
                  <a:moveTo>
                    <a:pt x="3559" y="532"/>
                  </a:moveTo>
                  <a:lnTo>
                    <a:pt x="3559" y="3656"/>
                  </a:lnTo>
                  <a:lnTo>
                    <a:pt x="532" y="3656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3745"/>
                  </a:lnTo>
                  <a:cubicBezTo>
                    <a:pt x="0" y="3989"/>
                    <a:pt x="198" y="4187"/>
                    <a:pt x="443" y="4187"/>
                  </a:cubicBezTo>
                  <a:lnTo>
                    <a:pt x="3647" y="4187"/>
                  </a:lnTo>
                  <a:cubicBezTo>
                    <a:pt x="3891" y="4187"/>
                    <a:pt x="4091" y="3989"/>
                    <a:pt x="4091" y="3745"/>
                  </a:cubicBezTo>
                  <a:lnTo>
                    <a:pt x="4091" y="443"/>
                  </a:lnTo>
                  <a:cubicBezTo>
                    <a:pt x="4091" y="199"/>
                    <a:pt x="3891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2;p64"/>
            <p:cNvSpPr/>
            <p:nvPr/>
          </p:nvSpPr>
          <p:spPr>
            <a:xfrm>
              <a:off x="2597216" y="1443219"/>
              <a:ext cx="601990" cy="578707"/>
            </a:xfrm>
            <a:custGeom>
              <a:avLst/>
              <a:gdLst/>
              <a:ahLst/>
              <a:cxnLst/>
              <a:rect l="l" t="t" r="r" b="b"/>
              <a:pathLst>
                <a:path w="18150" h="17448" extrusionOk="0">
                  <a:moveTo>
                    <a:pt x="17479" y="532"/>
                  </a:moveTo>
                  <a:cubicBezTo>
                    <a:pt x="17489" y="532"/>
                    <a:pt x="17498" y="532"/>
                    <a:pt x="17506" y="534"/>
                  </a:cubicBezTo>
                  <a:cubicBezTo>
                    <a:pt x="17569" y="548"/>
                    <a:pt x="17618" y="605"/>
                    <a:pt x="17618" y="672"/>
                  </a:cubicBezTo>
                  <a:lnTo>
                    <a:pt x="17618" y="1381"/>
                  </a:lnTo>
                  <a:lnTo>
                    <a:pt x="9975" y="1381"/>
                  </a:lnTo>
                  <a:lnTo>
                    <a:pt x="9975" y="672"/>
                  </a:lnTo>
                  <a:cubicBezTo>
                    <a:pt x="9975" y="605"/>
                    <a:pt x="10024" y="548"/>
                    <a:pt x="10086" y="534"/>
                  </a:cubicBezTo>
                  <a:cubicBezTo>
                    <a:pt x="10095" y="532"/>
                    <a:pt x="10104" y="532"/>
                    <a:pt x="10114" y="532"/>
                  </a:cubicBezTo>
                  <a:close/>
                  <a:moveTo>
                    <a:pt x="4269" y="2608"/>
                  </a:moveTo>
                  <a:cubicBezTo>
                    <a:pt x="4281" y="2608"/>
                    <a:pt x="4290" y="2610"/>
                    <a:pt x="4293" y="2611"/>
                  </a:cubicBezTo>
                  <a:lnTo>
                    <a:pt x="5559" y="3346"/>
                  </a:lnTo>
                  <a:lnTo>
                    <a:pt x="4269" y="4093"/>
                  </a:lnTo>
                  <a:lnTo>
                    <a:pt x="2981" y="3346"/>
                  </a:lnTo>
                  <a:lnTo>
                    <a:pt x="4247" y="2611"/>
                  </a:lnTo>
                  <a:cubicBezTo>
                    <a:pt x="4250" y="2610"/>
                    <a:pt x="4258" y="2608"/>
                    <a:pt x="4269" y="2608"/>
                  </a:cubicBezTo>
                  <a:close/>
                  <a:moveTo>
                    <a:pt x="2716" y="3807"/>
                  </a:moveTo>
                  <a:lnTo>
                    <a:pt x="4003" y="4553"/>
                  </a:lnTo>
                  <a:lnTo>
                    <a:pt x="4003" y="6049"/>
                  </a:lnTo>
                  <a:lnTo>
                    <a:pt x="2741" y="5316"/>
                  </a:lnTo>
                  <a:cubicBezTo>
                    <a:pt x="2731" y="5308"/>
                    <a:pt x="2719" y="5286"/>
                    <a:pt x="2716" y="5275"/>
                  </a:cubicBezTo>
                  <a:lnTo>
                    <a:pt x="2716" y="3807"/>
                  </a:lnTo>
                  <a:close/>
                  <a:moveTo>
                    <a:pt x="5823" y="3807"/>
                  </a:moveTo>
                  <a:lnTo>
                    <a:pt x="5823" y="5275"/>
                  </a:lnTo>
                  <a:cubicBezTo>
                    <a:pt x="5821" y="5286"/>
                    <a:pt x="5808" y="5308"/>
                    <a:pt x="5799" y="5316"/>
                  </a:cubicBezTo>
                  <a:lnTo>
                    <a:pt x="4535" y="6049"/>
                  </a:lnTo>
                  <a:lnTo>
                    <a:pt x="4535" y="4553"/>
                  </a:lnTo>
                  <a:lnTo>
                    <a:pt x="5823" y="3807"/>
                  </a:lnTo>
                  <a:close/>
                  <a:moveTo>
                    <a:pt x="8008" y="4918"/>
                  </a:moveTo>
                  <a:lnTo>
                    <a:pt x="8008" y="6766"/>
                  </a:lnTo>
                  <a:cubicBezTo>
                    <a:pt x="8008" y="6842"/>
                    <a:pt x="7944" y="6905"/>
                    <a:pt x="7869" y="6905"/>
                  </a:cubicBezTo>
                  <a:lnTo>
                    <a:pt x="1737" y="6905"/>
                  </a:lnTo>
                  <a:lnTo>
                    <a:pt x="1737" y="5547"/>
                  </a:lnTo>
                  <a:cubicBezTo>
                    <a:pt x="1737" y="5262"/>
                    <a:pt x="1926" y="5022"/>
                    <a:pt x="2184" y="4945"/>
                  </a:cubicBezTo>
                  <a:lnTo>
                    <a:pt x="2184" y="5278"/>
                  </a:lnTo>
                  <a:cubicBezTo>
                    <a:pt x="2184" y="5469"/>
                    <a:pt x="2305" y="5678"/>
                    <a:pt x="2470" y="5774"/>
                  </a:cubicBezTo>
                  <a:lnTo>
                    <a:pt x="3983" y="6652"/>
                  </a:lnTo>
                  <a:cubicBezTo>
                    <a:pt x="4087" y="6711"/>
                    <a:pt x="4196" y="6724"/>
                    <a:pt x="4269" y="6724"/>
                  </a:cubicBezTo>
                  <a:cubicBezTo>
                    <a:pt x="4343" y="6724"/>
                    <a:pt x="4453" y="6711"/>
                    <a:pt x="4556" y="6652"/>
                  </a:cubicBezTo>
                  <a:lnTo>
                    <a:pt x="6069" y="5774"/>
                  </a:lnTo>
                  <a:cubicBezTo>
                    <a:pt x="6235" y="5678"/>
                    <a:pt x="6355" y="5469"/>
                    <a:pt x="6355" y="5278"/>
                  </a:cubicBezTo>
                  <a:lnTo>
                    <a:pt x="6355" y="4918"/>
                  </a:lnTo>
                  <a:close/>
                  <a:moveTo>
                    <a:pt x="15465" y="4918"/>
                  </a:moveTo>
                  <a:cubicBezTo>
                    <a:pt x="15809" y="4918"/>
                    <a:pt x="16088" y="5201"/>
                    <a:pt x="16088" y="5547"/>
                  </a:cubicBezTo>
                  <a:lnTo>
                    <a:pt x="16088" y="13080"/>
                  </a:lnTo>
                  <a:lnTo>
                    <a:pt x="7125" y="13080"/>
                  </a:lnTo>
                  <a:cubicBezTo>
                    <a:pt x="6978" y="13080"/>
                    <a:pt x="6859" y="13199"/>
                    <a:pt x="6859" y="13346"/>
                  </a:cubicBezTo>
                  <a:cubicBezTo>
                    <a:pt x="6859" y="13493"/>
                    <a:pt x="6978" y="13612"/>
                    <a:pt x="7125" y="13612"/>
                  </a:cubicBezTo>
                  <a:lnTo>
                    <a:pt x="16088" y="13612"/>
                  </a:lnTo>
                  <a:lnTo>
                    <a:pt x="16088" y="13996"/>
                  </a:lnTo>
                  <a:cubicBezTo>
                    <a:pt x="16088" y="14342"/>
                    <a:pt x="15808" y="14624"/>
                    <a:pt x="15465" y="14624"/>
                  </a:cubicBezTo>
                  <a:lnTo>
                    <a:pt x="2362" y="14624"/>
                  </a:lnTo>
                  <a:cubicBezTo>
                    <a:pt x="2018" y="14624"/>
                    <a:pt x="1737" y="14342"/>
                    <a:pt x="1737" y="13996"/>
                  </a:cubicBezTo>
                  <a:lnTo>
                    <a:pt x="1737" y="13612"/>
                  </a:lnTo>
                  <a:lnTo>
                    <a:pt x="5423" y="13612"/>
                  </a:lnTo>
                  <a:cubicBezTo>
                    <a:pt x="5570" y="13612"/>
                    <a:pt x="5689" y="13493"/>
                    <a:pt x="5689" y="13346"/>
                  </a:cubicBezTo>
                  <a:cubicBezTo>
                    <a:pt x="5689" y="13199"/>
                    <a:pt x="5570" y="13080"/>
                    <a:pt x="5423" y="13080"/>
                  </a:cubicBezTo>
                  <a:lnTo>
                    <a:pt x="1737" y="13080"/>
                  </a:lnTo>
                  <a:lnTo>
                    <a:pt x="1737" y="7437"/>
                  </a:lnTo>
                  <a:lnTo>
                    <a:pt x="7869" y="7437"/>
                  </a:lnTo>
                  <a:cubicBezTo>
                    <a:pt x="8239" y="7437"/>
                    <a:pt x="8540" y="7136"/>
                    <a:pt x="8540" y="6766"/>
                  </a:cubicBezTo>
                  <a:lnTo>
                    <a:pt x="8540" y="4918"/>
                  </a:lnTo>
                  <a:lnTo>
                    <a:pt x="9443" y="4918"/>
                  </a:lnTo>
                  <a:lnTo>
                    <a:pt x="9443" y="5668"/>
                  </a:lnTo>
                  <a:cubicBezTo>
                    <a:pt x="9443" y="6038"/>
                    <a:pt x="9744" y="6340"/>
                    <a:pt x="10114" y="6340"/>
                  </a:cubicBezTo>
                  <a:lnTo>
                    <a:pt x="15314" y="6340"/>
                  </a:lnTo>
                  <a:cubicBezTo>
                    <a:pt x="15460" y="6340"/>
                    <a:pt x="15579" y="6220"/>
                    <a:pt x="15579" y="6074"/>
                  </a:cubicBezTo>
                  <a:cubicBezTo>
                    <a:pt x="15579" y="5927"/>
                    <a:pt x="15460" y="5808"/>
                    <a:pt x="15314" y="5808"/>
                  </a:cubicBezTo>
                  <a:lnTo>
                    <a:pt x="10114" y="5808"/>
                  </a:lnTo>
                  <a:cubicBezTo>
                    <a:pt x="10039" y="5808"/>
                    <a:pt x="9975" y="5744"/>
                    <a:pt x="9975" y="5668"/>
                  </a:cubicBezTo>
                  <a:lnTo>
                    <a:pt x="9975" y="4918"/>
                  </a:lnTo>
                  <a:close/>
                  <a:moveTo>
                    <a:pt x="10629" y="15155"/>
                  </a:moveTo>
                  <a:lnTo>
                    <a:pt x="10629" y="15924"/>
                  </a:lnTo>
                  <a:lnTo>
                    <a:pt x="7197" y="15924"/>
                  </a:lnTo>
                  <a:lnTo>
                    <a:pt x="7197" y="15155"/>
                  </a:lnTo>
                  <a:close/>
                  <a:moveTo>
                    <a:pt x="12848" y="16456"/>
                  </a:moveTo>
                  <a:lnTo>
                    <a:pt x="12848" y="16916"/>
                  </a:lnTo>
                  <a:lnTo>
                    <a:pt x="4978" y="16916"/>
                  </a:lnTo>
                  <a:lnTo>
                    <a:pt x="4978" y="16456"/>
                  </a:lnTo>
                  <a:close/>
                  <a:moveTo>
                    <a:pt x="10114" y="0"/>
                  </a:moveTo>
                  <a:cubicBezTo>
                    <a:pt x="9744" y="0"/>
                    <a:pt x="9443" y="301"/>
                    <a:pt x="9443" y="672"/>
                  </a:cubicBezTo>
                  <a:lnTo>
                    <a:pt x="9443" y="4387"/>
                  </a:lnTo>
                  <a:lnTo>
                    <a:pt x="8540" y="4387"/>
                  </a:lnTo>
                  <a:lnTo>
                    <a:pt x="8540" y="3938"/>
                  </a:lnTo>
                  <a:cubicBezTo>
                    <a:pt x="8540" y="3791"/>
                    <a:pt x="8420" y="3672"/>
                    <a:pt x="8274" y="3672"/>
                  </a:cubicBezTo>
                  <a:cubicBezTo>
                    <a:pt x="8127" y="3672"/>
                    <a:pt x="8008" y="3791"/>
                    <a:pt x="8008" y="3938"/>
                  </a:cubicBezTo>
                  <a:lnTo>
                    <a:pt x="8008" y="4387"/>
                  </a:lnTo>
                  <a:lnTo>
                    <a:pt x="6355" y="4387"/>
                  </a:lnTo>
                  <a:lnTo>
                    <a:pt x="6355" y="3522"/>
                  </a:lnTo>
                  <a:cubicBezTo>
                    <a:pt x="6355" y="3331"/>
                    <a:pt x="6235" y="3123"/>
                    <a:pt x="6069" y="3026"/>
                  </a:cubicBezTo>
                  <a:lnTo>
                    <a:pt x="4556" y="2149"/>
                  </a:lnTo>
                  <a:cubicBezTo>
                    <a:pt x="4453" y="2089"/>
                    <a:pt x="4343" y="2076"/>
                    <a:pt x="4269" y="2076"/>
                  </a:cubicBezTo>
                  <a:cubicBezTo>
                    <a:pt x="4195" y="2076"/>
                    <a:pt x="4087" y="2089"/>
                    <a:pt x="3983" y="2149"/>
                  </a:cubicBezTo>
                  <a:lnTo>
                    <a:pt x="2470" y="3026"/>
                  </a:lnTo>
                  <a:cubicBezTo>
                    <a:pt x="2304" y="3123"/>
                    <a:pt x="2184" y="3331"/>
                    <a:pt x="2184" y="3522"/>
                  </a:cubicBezTo>
                  <a:lnTo>
                    <a:pt x="2184" y="4401"/>
                  </a:lnTo>
                  <a:cubicBezTo>
                    <a:pt x="1631" y="4486"/>
                    <a:pt x="1206" y="4968"/>
                    <a:pt x="1206" y="5547"/>
                  </a:cubicBezTo>
                  <a:lnTo>
                    <a:pt x="1206" y="6905"/>
                  </a:lnTo>
                  <a:lnTo>
                    <a:pt x="671" y="6905"/>
                  </a:lnTo>
                  <a:cubicBezTo>
                    <a:pt x="596" y="6905"/>
                    <a:pt x="532" y="6842"/>
                    <a:pt x="532" y="6766"/>
                  </a:cubicBezTo>
                  <a:lnTo>
                    <a:pt x="532" y="1972"/>
                  </a:lnTo>
                  <a:cubicBezTo>
                    <a:pt x="532" y="1896"/>
                    <a:pt x="596" y="1831"/>
                    <a:pt x="671" y="1831"/>
                  </a:cubicBezTo>
                  <a:lnTo>
                    <a:pt x="7869" y="1831"/>
                  </a:lnTo>
                  <a:cubicBezTo>
                    <a:pt x="7944" y="1831"/>
                    <a:pt x="8008" y="1896"/>
                    <a:pt x="8008" y="1972"/>
                  </a:cubicBezTo>
                  <a:lnTo>
                    <a:pt x="8008" y="2449"/>
                  </a:lnTo>
                  <a:cubicBezTo>
                    <a:pt x="8008" y="2596"/>
                    <a:pt x="8126" y="2715"/>
                    <a:pt x="8274" y="2715"/>
                  </a:cubicBezTo>
                  <a:cubicBezTo>
                    <a:pt x="8419" y="2715"/>
                    <a:pt x="8539" y="2596"/>
                    <a:pt x="8539" y="2449"/>
                  </a:cubicBezTo>
                  <a:lnTo>
                    <a:pt x="8539" y="1972"/>
                  </a:lnTo>
                  <a:cubicBezTo>
                    <a:pt x="8539" y="1601"/>
                    <a:pt x="8239" y="1300"/>
                    <a:pt x="7869" y="1300"/>
                  </a:cubicBezTo>
                  <a:lnTo>
                    <a:pt x="671" y="1300"/>
                  </a:lnTo>
                  <a:cubicBezTo>
                    <a:pt x="300" y="1300"/>
                    <a:pt x="0" y="1601"/>
                    <a:pt x="0" y="1972"/>
                  </a:cubicBezTo>
                  <a:lnTo>
                    <a:pt x="0" y="6766"/>
                  </a:lnTo>
                  <a:cubicBezTo>
                    <a:pt x="0" y="7136"/>
                    <a:pt x="301" y="7437"/>
                    <a:pt x="671" y="7437"/>
                  </a:cubicBezTo>
                  <a:lnTo>
                    <a:pt x="1206" y="7437"/>
                  </a:lnTo>
                  <a:lnTo>
                    <a:pt x="1206" y="13996"/>
                  </a:lnTo>
                  <a:cubicBezTo>
                    <a:pt x="1206" y="14636"/>
                    <a:pt x="1724" y="15156"/>
                    <a:pt x="2362" y="15156"/>
                  </a:cubicBezTo>
                  <a:lnTo>
                    <a:pt x="6665" y="15156"/>
                  </a:lnTo>
                  <a:lnTo>
                    <a:pt x="6665" y="15924"/>
                  </a:lnTo>
                  <a:lnTo>
                    <a:pt x="4889" y="15924"/>
                  </a:lnTo>
                  <a:cubicBezTo>
                    <a:pt x="4645" y="15924"/>
                    <a:pt x="4446" y="16122"/>
                    <a:pt x="4446" y="16367"/>
                  </a:cubicBezTo>
                  <a:lnTo>
                    <a:pt x="4446" y="17004"/>
                  </a:lnTo>
                  <a:cubicBezTo>
                    <a:pt x="4446" y="17249"/>
                    <a:pt x="4645" y="17448"/>
                    <a:pt x="4889" y="17448"/>
                  </a:cubicBezTo>
                  <a:lnTo>
                    <a:pt x="12937" y="17448"/>
                  </a:lnTo>
                  <a:cubicBezTo>
                    <a:pt x="13180" y="17448"/>
                    <a:pt x="13380" y="17249"/>
                    <a:pt x="13380" y="17004"/>
                  </a:cubicBezTo>
                  <a:lnTo>
                    <a:pt x="13380" y="16367"/>
                  </a:lnTo>
                  <a:cubicBezTo>
                    <a:pt x="13380" y="16122"/>
                    <a:pt x="13180" y="15924"/>
                    <a:pt x="12937" y="15924"/>
                  </a:cubicBezTo>
                  <a:lnTo>
                    <a:pt x="11161" y="15924"/>
                  </a:lnTo>
                  <a:lnTo>
                    <a:pt x="11161" y="15156"/>
                  </a:lnTo>
                  <a:lnTo>
                    <a:pt x="15465" y="15156"/>
                  </a:lnTo>
                  <a:cubicBezTo>
                    <a:pt x="16101" y="15156"/>
                    <a:pt x="16620" y="14636"/>
                    <a:pt x="16620" y="13996"/>
                  </a:cubicBezTo>
                  <a:lnTo>
                    <a:pt x="16620" y="5547"/>
                  </a:lnTo>
                  <a:cubicBezTo>
                    <a:pt x="16620" y="4907"/>
                    <a:pt x="16101" y="4387"/>
                    <a:pt x="15465" y="4387"/>
                  </a:cubicBezTo>
                  <a:lnTo>
                    <a:pt x="9975" y="4387"/>
                  </a:lnTo>
                  <a:lnTo>
                    <a:pt x="9975" y="1913"/>
                  </a:lnTo>
                  <a:lnTo>
                    <a:pt x="17618" y="1913"/>
                  </a:lnTo>
                  <a:lnTo>
                    <a:pt x="17618" y="5668"/>
                  </a:lnTo>
                  <a:cubicBezTo>
                    <a:pt x="17618" y="5744"/>
                    <a:pt x="17554" y="5808"/>
                    <a:pt x="17479" y="5808"/>
                  </a:cubicBezTo>
                  <a:lnTo>
                    <a:pt x="17121" y="5808"/>
                  </a:lnTo>
                  <a:cubicBezTo>
                    <a:pt x="16974" y="5808"/>
                    <a:pt x="16855" y="5927"/>
                    <a:pt x="16855" y="6074"/>
                  </a:cubicBezTo>
                  <a:cubicBezTo>
                    <a:pt x="16855" y="6220"/>
                    <a:pt x="16974" y="6340"/>
                    <a:pt x="17121" y="6340"/>
                  </a:cubicBezTo>
                  <a:lnTo>
                    <a:pt x="17479" y="6340"/>
                  </a:lnTo>
                  <a:cubicBezTo>
                    <a:pt x="17849" y="6340"/>
                    <a:pt x="18150" y="6038"/>
                    <a:pt x="18150" y="5667"/>
                  </a:cubicBezTo>
                  <a:lnTo>
                    <a:pt x="18150" y="672"/>
                  </a:lnTo>
                  <a:cubicBezTo>
                    <a:pt x="18150" y="301"/>
                    <a:pt x="17849" y="0"/>
                    <a:pt x="17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3;p64"/>
            <p:cNvSpPr/>
            <p:nvPr/>
          </p:nvSpPr>
          <p:spPr>
            <a:xfrm>
              <a:off x="2956187" y="1525375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84" y="533"/>
                  </a:lnTo>
                  <a:cubicBezTo>
                    <a:pt x="2031" y="533"/>
                    <a:pt x="2150" y="414"/>
                    <a:pt x="2150" y="267"/>
                  </a:cubicBezTo>
                  <a:cubicBezTo>
                    <a:pt x="2150" y="120"/>
                    <a:pt x="2031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4;p64"/>
            <p:cNvSpPr/>
            <p:nvPr/>
          </p:nvSpPr>
          <p:spPr>
            <a:xfrm>
              <a:off x="2956187" y="1553700"/>
              <a:ext cx="71343" cy="17678"/>
            </a:xfrm>
            <a:custGeom>
              <a:avLst/>
              <a:gdLst/>
              <a:ahLst/>
              <a:cxnLst/>
              <a:rect l="l" t="t" r="r" b="b"/>
              <a:pathLst>
                <a:path w="2151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884" y="532"/>
                  </a:lnTo>
                  <a:cubicBezTo>
                    <a:pt x="2031" y="532"/>
                    <a:pt x="2150" y="413"/>
                    <a:pt x="2150" y="266"/>
                  </a:cubicBezTo>
                  <a:cubicBezTo>
                    <a:pt x="2150" y="119"/>
                    <a:pt x="2031" y="0"/>
                    <a:pt x="1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5;p64"/>
            <p:cNvSpPr/>
            <p:nvPr/>
          </p:nvSpPr>
          <p:spPr>
            <a:xfrm>
              <a:off x="3047763" y="1525375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55" y="533"/>
                  </a:lnTo>
                  <a:cubicBezTo>
                    <a:pt x="3302" y="533"/>
                    <a:pt x="3421" y="414"/>
                    <a:pt x="3421" y="267"/>
                  </a:cubicBezTo>
                  <a:cubicBezTo>
                    <a:pt x="3421" y="120"/>
                    <a:pt x="3302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6;p64"/>
            <p:cNvSpPr/>
            <p:nvPr/>
          </p:nvSpPr>
          <p:spPr>
            <a:xfrm>
              <a:off x="3047763" y="1553700"/>
              <a:ext cx="113499" cy="17678"/>
            </a:xfrm>
            <a:custGeom>
              <a:avLst/>
              <a:gdLst/>
              <a:ahLst/>
              <a:cxnLst/>
              <a:rect l="l" t="t" r="r" b="b"/>
              <a:pathLst>
                <a:path w="3422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55" y="532"/>
                  </a:lnTo>
                  <a:cubicBezTo>
                    <a:pt x="3302" y="532"/>
                    <a:pt x="3421" y="413"/>
                    <a:pt x="3421" y="266"/>
                  </a:cubicBezTo>
                  <a:cubicBezTo>
                    <a:pt x="3421" y="119"/>
                    <a:pt x="3302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Реализованный функционал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Backend </a:t>
            </a:r>
            <a:r>
              <a:rPr lang="ru-RU" sz="1200" dirty="0"/>
              <a:t>и </a:t>
            </a:r>
            <a:r>
              <a:rPr lang="en-US" sz="1200" dirty="0"/>
              <a:t>frontend</a:t>
            </a:r>
            <a:r>
              <a:rPr lang="ru-RU" sz="1200" dirty="0"/>
              <a:t> исправно взаимодействуют</a:t>
            </a:r>
            <a:endParaRPr sz="1200"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Подключён интерфейс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Все новости хранятся в упорядоченном и удобном для использования виде</a:t>
            </a:r>
            <a:endParaRPr sz="1200"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Свежие новости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96136" y="2859782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200" dirty="0"/>
              <a:t>Создан удобный интерфейс для удобной подготовки</a:t>
            </a:r>
            <a:endParaRPr sz="1200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9592" y="285978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285978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Подготовка к ЕГЭ</a:t>
            </a:r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6;p37">
            <a:extLst>
              <a:ext uri="{FF2B5EF4-FFF2-40B4-BE49-F238E27FC236}">
                <a16:creationId xmlns:a16="http://schemas.microsoft.com/office/drawing/2014/main" id="{6202A2F8-00B7-1E3D-2848-953DF4D845E7}"/>
              </a:ext>
            </a:extLst>
          </p:cNvPr>
          <p:cNvSpPr txBox="1">
            <a:spLocks/>
          </p:cNvSpPr>
          <p:nvPr/>
        </p:nvSpPr>
        <p:spPr>
          <a:xfrm>
            <a:off x="925561" y="3489641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4</a:t>
            </a:r>
            <a:endParaRPr lang="en" dirty="0"/>
          </a:p>
        </p:txBody>
      </p:sp>
      <p:sp>
        <p:nvSpPr>
          <p:cNvPr id="7" name="Google Shape;1286;p37">
            <a:extLst>
              <a:ext uri="{FF2B5EF4-FFF2-40B4-BE49-F238E27FC236}">
                <a16:creationId xmlns:a16="http://schemas.microsoft.com/office/drawing/2014/main" id="{77EDF1FC-2299-0C36-064D-97A1C674377D}"/>
              </a:ext>
            </a:extLst>
          </p:cNvPr>
          <p:cNvSpPr txBox="1">
            <a:spLocks/>
          </p:cNvSpPr>
          <p:nvPr/>
        </p:nvSpPr>
        <p:spPr>
          <a:xfrm>
            <a:off x="953405" y="411950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5</a:t>
            </a:r>
            <a:endParaRPr lang="en" dirty="0"/>
          </a:p>
        </p:txBody>
      </p:sp>
      <p:sp>
        <p:nvSpPr>
          <p:cNvPr id="8" name="Google Shape;1285;p37">
            <a:extLst>
              <a:ext uri="{FF2B5EF4-FFF2-40B4-BE49-F238E27FC236}">
                <a16:creationId xmlns:a16="http://schemas.microsoft.com/office/drawing/2014/main" id="{E385C5BB-8ED9-F19C-BFA6-1EE3A645E1D0}"/>
              </a:ext>
            </a:extLst>
          </p:cNvPr>
          <p:cNvSpPr txBox="1">
            <a:spLocks/>
          </p:cNvSpPr>
          <p:nvPr/>
        </p:nvSpPr>
        <p:spPr>
          <a:xfrm>
            <a:off x="5815107" y="3489641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200" dirty="0"/>
              <a:t>Модераторы смогут радовать нас новым контентом</a:t>
            </a:r>
          </a:p>
        </p:txBody>
      </p:sp>
      <p:sp>
        <p:nvSpPr>
          <p:cNvPr id="9" name="Google Shape;1285;p37">
            <a:extLst>
              <a:ext uri="{FF2B5EF4-FFF2-40B4-BE49-F238E27FC236}">
                <a16:creationId xmlns:a16="http://schemas.microsoft.com/office/drawing/2014/main" id="{78D862A3-C9B5-BC1F-5A1D-ADA4E1D510D8}"/>
              </a:ext>
            </a:extLst>
          </p:cNvPr>
          <p:cNvSpPr txBox="1">
            <a:spLocks/>
          </p:cNvSpPr>
          <p:nvPr/>
        </p:nvSpPr>
        <p:spPr>
          <a:xfrm>
            <a:off x="5815107" y="40791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1200" dirty="0"/>
              <a:t>Комментарии, лайки, </a:t>
            </a:r>
            <a:r>
              <a:rPr lang="ru-RU" sz="1200" dirty="0" err="1"/>
              <a:t>дизлайки</a:t>
            </a:r>
            <a:r>
              <a:rPr lang="ru-RU" sz="1200" dirty="0"/>
              <a:t> и форма обратной связи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1A43B-E875-7F84-05D8-2959EF387865}"/>
              </a:ext>
            </a:extLst>
          </p:cNvPr>
          <p:cNvSpPr txBox="1"/>
          <p:nvPr/>
        </p:nvSpPr>
        <p:spPr>
          <a:xfrm>
            <a:off x="1954644" y="3524142"/>
            <a:ext cx="355346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accent3"/>
                </a:solidFill>
                <a:latin typeface="Montserrat Black" panose="00000A00000000000000" pitchFamily="2" charset="-52"/>
              </a:rPr>
              <a:t>Администрирование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59AE8-67DA-6C96-8937-479099C35EC2}"/>
              </a:ext>
            </a:extLst>
          </p:cNvPr>
          <p:cNvSpPr txBox="1"/>
          <p:nvPr/>
        </p:nvSpPr>
        <p:spPr>
          <a:xfrm>
            <a:off x="1954644" y="4119500"/>
            <a:ext cx="366098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accent3"/>
                </a:solidFill>
                <a:latin typeface="Montserrat Black" panose="00000A00000000000000" pitchFamily="2" charset="-52"/>
              </a:rPr>
              <a:t>Обратная связь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>
                <a:ea typeface="Montserrat"/>
                <a:cs typeface="Montserrat"/>
              </a:rPr>
              <a:t>Демонстрация проекта</a:t>
            </a:r>
            <a:endParaRPr sz="6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683568" y="30391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Перспективы развития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395536" y="1347614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342900" lvl="0" indent="-342900">
              <a:buFont typeface="Anaheim"/>
              <a:buAutoNum type="arabicPeriod"/>
            </a:pPr>
            <a:r>
              <a:rPr lang="ru-RU" sz="1600" dirty="0"/>
              <a:t>Добавление новых функций и возможностей(развивающие игры, музыка)</a:t>
            </a:r>
          </a:p>
          <a:p>
            <a:pPr marL="342900" indent="-342900">
              <a:buFont typeface="Anaheim"/>
              <a:buAutoNum type="arabicPeriod"/>
            </a:pPr>
            <a:endParaRPr lang="ru-RU" sz="1600" dirty="0"/>
          </a:p>
          <a:p>
            <a:pPr marL="342900" indent="-342900">
              <a:buFont typeface="Anaheim"/>
              <a:buAutoNum type="arabicPeriod"/>
            </a:pPr>
            <a:r>
              <a:rPr lang="ru-RU" sz="1600" dirty="0"/>
              <a:t>Коллаборация с крупными институтами и компаниями</a:t>
            </a:r>
          </a:p>
          <a:p>
            <a:pPr marL="342900" indent="-342900">
              <a:buFont typeface="Anaheim"/>
              <a:buAutoNum type="arabicPeriod"/>
            </a:pPr>
            <a:endParaRPr lang="ru-RU" sz="1600" dirty="0"/>
          </a:p>
          <a:p>
            <a:pPr marL="342900" indent="-342900">
              <a:buFont typeface="Anaheim"/>
              <a:buAutoNum type="arabicPeriod"/>
            </a:pPr>
            <a:r>
              <a:rPr lang="ru-RU" sz="1600" dirty="0"/>
              <a:t>Переход на международный уровень</a:t>
            </a:r>
          </a:p>
          <a:p>
            <a:pPr marL="342900" indent="-342900">
              <a:buFont typeface="Anaheim"/>
              <a:buAutoNum type="arabicPeriod"/>
            </a:pPr>
            <a:endParaRPr lang="ru-RU" sz="1600" dirty="0"/>
          </a:p>
          <a:p>
            <a:pPr marL="342900" indent="-342900">
              <a:buFont typeface="Anaheim"/>
              <a:buAutoNum type="arabicPeriod"/>
            </a:pPr>
            <a:endParaRPr lang="ru-RU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1925311" y="2098333"/>
            <a:ext cx="517639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Спасибо за внимание</a:t>
            </a:r>
            <a:endParaRPr sz="2800" dirty="0"/>
          </a:p>
        </p:txBody>
      </p:sp>
      <p:sp>
        <p:nvSpPr>
          <p:cNvPr id="2267" name="Google Shape;2267;p63"/>
          <p:cNvSpPr txBox="1"/>
          <p:nvPr/>
        </p:nvSpPr>
        <p:spPr>
          <a:xfrm>
            <a:off x="2339852" y="3391931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26" y="3669060"/>
            <a:ext cx="5308270" cy="6732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138</Words>
  <Application>Microsoft Office PowerPoint</Application>
  <PresentationFormat>Экран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Montserrat Black</vt:lpstr>
      <vt:lpstr>Bebas Neue</vt:lpstr>
      <vt:lpstr>Montserrat</vt:lpstr>
      <vt:lpstr>Arial</vt:lpstr>
      <vt:lpstr>Nunito Light</vt:lpstr>
      <vt:lpstr>Anaheim</vt:lpstr>
      <vt:lpstr>Artificial Intelligence (AI) Technology Consulting by Slidesgo</vt:lpstr>
      <vt:lpstr>«Интерактивный кабинет физики» (Веб-проект)</vt:lpstr>
      <vt:lpstr>Презентация PowerPoint</vt:lpstr>
      <vt:lpstr>Чем поможет сайт?</vt:lpstr>
      <vt:lpstr>Области разработки</vt:lpstr>
      <vt:lpstr>Реализованный функционал</vt:lpstr>
      <vt:lpstr>Демонстрация проекта</vt:lpstr>
      <vt:lpstr>Перспективы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«Творческий конкурс журналистов» (категория Junior)</dc:title>
  <cp:lastModifiedBy>Кадкин Илья</cp:lastModifiedBy>
  <cp:revision>18</cp:revision>
  <dcterms:modified xsi:type="dcterms:W3CDTF">2023-04-26T04:10:49Z</dcterms:modified>
</cp:coreProperties>
</file>